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754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3378-F91F-4B9E-8457-4EA710209512}" type="datetimeFigureOut">
              <a:rPr lang="en-IN" smtClean="0"/>
              <a:t>17/04/2016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0AD27-C4E2-4E67-BE99-906C09617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99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6055"/>
            <a:ext cx="7886700" cy="1328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30274"/>
            <a:ext cx="7886700" cy="436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72536"/>
            <a:ext cx="2057400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3378-F91F-4B9E-8457-4EA710209512}" type="datetimeFigureOut">
              <a:rPr lang="en-IN" smtClean="0"/>
              <a:t>17/04/2016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2536"/>
            <a:ext cx="3086100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72536"/>
            <a:ext cx="2057400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0AD27-C4E2-4E67-BE99-906C09617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60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1" lvl="0"/>
            <a:r>
              <a:rPr lang="en-US" sz="4400" spc="650" smtClean="0">
                <a:solidFill>
                  <a:schemeClr val="bg2">
                    <a:lumMod val="25000"/>
                  </a:schemeClr>
                </a:solidFill>
                <a:latin typeface="AR BLANCA" panose="02000000000000000000" pitchFamily="2" charset="0"/>
              </a:rPr>
              <a:t>PLAN</a:t>
            </a:r>
            <a:endParaRPr lang="en-US" sz="4400" spc="650" dirty="0">
              <a:solidFill>
                <a:schemeClr val="bg2">
                  <a:lumMod val="25000"/>
                </a:schemeClr>
              </a:solidFill>
              <a:latin typeface="AR BLANCA" panose="02000000000000000000" pitchFamily="2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9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8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6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7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8000" smtClean="0">
                <a:solidFill>
                  <a:schemeClr val="bg2">
                    <a:lumMod val="25000"/>
                  </a:schemeClr>
                </a:solidFill>
                <a:latin typeface="AR BLANCA" panose="02000000000000000000" pitchFamily="2" charset="0"/>
              </a:rPr>
              <a:t>EXAMPLE</a:t>
            </a:r>
            <a:endParaRPr lang="en-US" sz="8000" dirty="0">
              <a:solidFill>
                <a:schemeClr val="bg2">
                  <a:lumMod val="25000"/>
                </a:schemeClr>
              </a:solidFill>
              <a:latin typeface="AR BLANCA" panose="02000000000000000000" pitchFamily="2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7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</Words>
  <Application>Microsoft Office PowerPoint</Application>
  <PresentationFormat>Custom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 BLANCA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</dc:creator>
  <cp:lastModifiedBy>SUMIT</cp:lastModifiedBy>
  <cp:revision>1</cp:revision>
  <dcterms:created xsi:type="dcterms:W3CDTF">2016-04-17T09:19:32Z</dcterms:created>
  <dcterms:modified xsi:type="dcterms:W3CDTF">2016-04-17T09:21:06Z</dcterms:modified>
</cp:coreProperties>
</file>